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64D07-7DE8-44BC-B760-D649CEC9B062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19A8-0FBD-4FD3-96AA-F6D06B044A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Comparing and Contrasting Journalistic writing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Read a current article/story from a newspaper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smtClean="0"/>
              <a:t>What is the story about?</a:t>
            </a:r>
          </a:p>
          <a:p>
            <a:r>
              <a:rPr lang="en-GB" sz="4000" smtClean="0"/>
              <a:t>Are there any words you do not understand?</a:t>
            </a:r>
          </a:p>
          <a:p>
            <a:r>
              <a:rPr lang="en-GB" sz="4000" smtClean="0"/>
              <a:t>Can you give me an example of formal language used in this text?</a:t>
            </a:r>
          </a:p>
        </p:txBody>
      </p:sp>
      <p:pic>
        <p:nvPicPr>
          <p:cNvPr id="7172" name="Picture 4" descr="C:\Users\BCharnley.BROCKSW872\AppData\Local\Temp\Temporary Internet Files\Content.IE5\CMMH5T0B\MC90037106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4941888"/>
            <a:ext cx="189865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Venn diagram</a:t>
            </a:r>
            <a:endParaRPr lang="en-US" sz="40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en-GB" smtClean="0"/>
              <a:t>We are going to compare and contrast these two newspaper stories. </a:t>
            </a:r>
          </a:p>
          <a:p>
            <a:pPr eaLnBrk="1" hangingPunct="1"/>
            <a:r>
              <a:rPr lang="en-GB" smtClean="0"/>
              <a:t>Write features you find on the correct places on the Venn diagram.</a:t>
            </a:r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3635375" y="3573463"/>
            <a:ext cx="4032250" cy="2808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900113" y="3573463"/>
            <a:ext cx="4176712" cy="2808287"/>
          </a:xfrm>
          <a:prstGeom prst="ellipse">
            <a:avLst/>
          </a:prstGeom>
          <a:solidFill>
            <a:schemeClr val="bg1">
              <a:alpha val="3686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8198" name="Picture 2" descr="C:\Users\BCharnley.BROCKSW872\AppData\Local\Temp\Temporary Internet Files\Content.IE5\CMMH5T0B\MC90037106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1638" y="3141663"/>
            <a:ext cx="8715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4" descr="david-camero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3573463"/>
            <a:ext cx="457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3" descr="C:\Users\BCharnley.BROCKSW872\AppData\Local\Temp\Temporary Internet Files\Content.IE5\0MN9JPN9\MC900358813[2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3357563"/>
            <a:ext cx="6064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0" y="3860800"/>
            <a:ext cx="2087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Vikings vade in</a:t>
            </a: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7092950" y="4076700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Current 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Speaking frame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2800" b="1" smtClean="0"/>
              <a:t>   </a:t>
            </a:r>
            <a:r>
              <a:rPr lang="en-GB" b="1" smtClean="0"/>
              <a:t>In some ways………and…..are alike. </a:t>
            </a:r>
          </a:p>
          <a:p>
            <a:pPr algn="ctr" eaLnBrk="1" hangingPunct="1">
              <a:buFontTx/>
              <a:buNone/>
            </a:pPr>
            <a:r>
              <a:rPr lang="en-GB" b="1" smtClean="0"/>
              <a:t>   For instance they both………………………..</a:t>
            </a:r>
            <a:br>
              <a:rPr lang="en-GB" b="1" smtClean="0"/>
            </a:br>
            <a:r>
              <a:rPr lang="en-GB" b="1" smtClean="0"/>
              <a:t>Another feature they have in common is that………………………</a:t>
            </a:r>
            <a:br>
              <a:rPr lang="en-GB" b="1" smtClean="0"/>
            </a:br>
            <a:r>
              <a:rPr lang="en-GB" b="1" smtClean="0"/>
              <a:t>Furthermore they are both………………</a:t>
            </a:r>
            <a:br>
              <a:rPr lang="en-GB" b="1" smtClean="0"/>
            </a:br>
            <a:r>
              <a:rPr lang="en-GB" b="1" smtClean="0"/>
              <a:t>However they also differ in some ways.</a:t>
            </a:r>
          </a:p>
          <a:p>
            <a:pPr algn="ctr" eaLnBrk="1" hangingPunct="1">
              <a:buFontTx/>
              <a:buNone/>
            </a:pPr>
            <a:r>
              <a:rPr lang="en-GB" b="1" smtClean="0"/>
              <a:t>    For example……………..while…………….</a:t>
            </a:r>
            <a:br>
              <a:rPr lang="en-GB" b="1" smtClean="0"/>
            </a:br>
            <a:r>
              <a:rPr lang="en-GB" b="1" smtClean="0"/>
              <a:t>Another difference is that .....................,whereas………………..</a:t>
            </a:r>
            <a:br>
              <a:rPr lang="en-GB" b="1" smtClean="0"/>
            </a:br>
            <a:r>
              <a:rPr lang="en-GB" b="1" smtClean="0"/>
              <a:t>Finally………………but…………...</a:t>
            </a:r>
            <a:endParaRPr lang="en-GB" smtClean="0"/>
          </a:p>
        </p:txBody>
      </p:sp>
      <p:pic>
        <p:nvPicPr>
          <p:cNvPr id="9220" name="Picture 3" descr="C:\Users\BCharnley.BROCKSW872\AppData\Local\Temp\Temporary Internet Files\Content.IE5\0MN9JPN9\MC900358813[2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22250"/>
            <a:ext cx="11525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" descr="C:\Users\BCharnley.BROCKSW872\AppData\Local\Temp\Temporary Internet Files\Content.IE5\CMMH5T0B\MC90037106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476250"/>
            <a:ext cx="10652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 descr="david-camero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908050"/>
            <a:ext cx="649288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Comparing and Contrasting Journalistic writing </vt:lpstr>
      <vt:lpstr>Read a current article/story from a newspaper </vt:lpstr>
      <vt:lpstr>Venn diagram</vt:lpstr>
      <vt:lpstr>Speaking frame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and Contrasting Journalistic writing </dc:title>
  <dc:creator>BCharnley</dc:creator>
  <cp:lastModifiedBy>BCharnley</cp:lastModifiedBy>
  <cp:revision>1</cp:revision>
  <dcterms:created xsi:type="dcterms:W3CDTF">2014-11-23T17:02:56Z</dcterms:created>
  <dcterms:modified xsi:type="dcterms:W3CDTF">2014-11-23T17:04:51Z</dcterms:modified>
</cp:coreProperties>
</file>